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67" r:id="rId14"/>
    <p:sldId id="271" r:id="rId15"/>
    <p:sldId id="273" r:id="rId16"/>
    <p:sldId id="272" r:id="rId17"/>
    <p:sldId id="274" r:id="rId18"/>
    <p:sldId id="277" r:id="rId19"/>
    <p:sldId id="276" r:id="rId20"/>
    <p:sldId id="275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49109-8A37-497D-9005-EAD7B28CECE7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0C21-5A91-412C-A2D2-A88E9125F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7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5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19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36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z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9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34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02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g/</a:t>
            </a:r>
            <a:r>
              <a:rPr lang="nl-NL" dirty="0" err="1"/>
              <a:t>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41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83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uu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923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8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565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21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599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Spelletje voor groep 2 en 3. Gebruik </a:t>
            </a:r>
            <a:r>
              <a:rPr lang="nl-NL" dirty="0" err="1"/>
              <a:t>mkm</a:t>
            </a:r>
            <a:r>
              <a:rPr lang="nl-NL" dirty="0"/>
              <a:t> woordjes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64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15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6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63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0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53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86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0C21-5A91-412C-A2D2-A88E9125FF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53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E2050-B420-4277-95FB-900636E1A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FEDE21-13A3-45E0-A218-426E9FABC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546CBD-B15A-4A75-9DA6-785A3B1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A1B8B2-E107-4288-AAB7-F724318E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B9076-1A40-48E5-A4B1-4389D48E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02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27E58-C9DD-4222-8F5B-0C2103C4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DB6F2E-76FB-4D22-B95A-34F8CD38B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9FB751-E857-429F-BE39-7397CEC3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544850-61FA-4BDA-A2DC-8427A438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E4EDB9-4FEE-4D84-A8B3-2172FC6B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20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A51272-2A43-4493-98B6-5D706DC05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88DD30-5E93-402B-94EF-C8C8C67F5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10A3A1-C2E7-400F-A0EE-A917D3D6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50F162-4E2A-4D02-AD48-4CEB67FE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B715F5-6360-40E9-8FE8-A6252A4B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8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39A6A-D6C8-4227-A130-109B3394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E0ACAA-48FD-4008-80DB-8B8E632B2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FE6E69-1FAE-433F-8AE6-3149D159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5E3A84-2EB4-4CCE-80FA-27230F92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BCA5EB-4A6E-408D-BF96-311A464F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22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85180-3FB1-4A1C-944E-D30E3058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4056C0-2782-4D3B-919D-F8C203AF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E2B645-1CB8-49CB-A979-A14EF8AB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2E60C0-73CF-46B3-8D3E-B63528EB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6BB1F6-E1CD-45E5-A59D-C7A652D8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59577-CECB-4AC9-80AA-0414C3FA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C44417-0C83-401C-82F4-295684A22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F3C33C-C53D-4718-B12A-5E2525B51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EBA02D-79EB-485B-843F-2ED1E8AC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21E0C6-DFEA-4C7D-ABD4-7F6E22FC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471D8E-8F94-4CB9-8E21-7AA77D11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A7528-CB05-48F3-9665-33874F65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78AEBA-95F3-4851-9AEA-6EFFA540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E81C4F-1B41-437D-B3A2-F159A61F2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B922A5-B084-4C3F-8F15-8E8D4D387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82FD65-C7FE-4218-BF45-81532C360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F992B2-33A2-45B0-86D2-FFF3F9DA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FC746B-4E48-4CC4-8BAF-061BCCD3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D5F3A80-AC91-49EE-9865-672B0259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96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F45B8-F707-46ED-A384-63F8946D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B7A104-286A-4FC0-A50F-4E4CC9ED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50650B-AA7B-4893-AE2D-BA2BD8B0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AFE1FB-514A-4BEE-BE21-D82B1443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90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DFB0FB6-66BA-4A22-990C-842436B0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601DF8-B8FB-4F91-9CE8-3E2A853B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BA3182-4706-4DED-893D-556F1B1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89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8CF3C-E6BD-4992-9984-53A28E07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DF743-07D2-4FE2-9FC1-2747C473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C9964C-337E-43D8-8009-2D913FCA1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DDDB21-E4C5-4B1B-835F-DB32E4E8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31344A-6F02-4667-846A-6723FBB3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5F9132-F9C4-4961-8B06-DA6A7A8F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7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8566C-4C0C-406D-9338-50CBA580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67081B-380C-44EE-BD11-80A73A8C3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60333A-AFE0-4215-8545-C23DC92AE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274F70-930D-4188-8376-5DE6C7E3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177472-AF03-46BF-B323-188C8B35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E90E7B-023E-4E5A-A16A-4FFB1C9A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50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8E4C91-9812-4B19-A21D-CE11E43A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A86DB-10A1-42EE-9C40-04E9D938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14F157-FE46-47BA-B53C-7F20B65FA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B120-2A96-44A9-B68D-A570DD2600C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8D34B-D49E-43EC-8356-B44E9DFD6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7C6675-5A88-4060-9213-F6A2DAB35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610C-ED1D-4635-A8B0-7FFAE334F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0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DE2F0-F49E-4090-B887-13F1CE3B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Klankenpiet moet huilen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062503C-6DDF-4349-9891-56D91989FB30}"/>
              </a:ext>
            </a:extLst>
          </p:cNvPr>
          <p:cNvSpPr/>
          <p:nvPr/>
        </p:nvSpPr>
        <p:spPr>
          <a:xfrm>
            <a:off x="8291507" y="6488668"/>
            <a:ext cx="380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©2011 | www.fonemischbewustzijn.nl</a:t>
            </a:r>
          </a:p>
        </p:txBody>
      </p:sp>
    </p:spTree>
    <p:extLst>
      <p:ext uri="{BB962C8B-B14F-4D97-AF65-F5344CB8AC3E}">
        <p14:creationId xmlns:p14="http://schemas.microsoft.com/office/powerpoint/2010/main" val="148085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lippen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komt vanzelf als je iets lekkers ziet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A70456-2E87-45AF-AA97-FDE558B3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43" y="1155599"/>
            <a:ext cx="4317357" cy="41090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CEB689-C11E-4DAF-BD2C-3D037FE17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529" y="6475976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lippen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De stofzuiger klinkt ook haast zo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20D0ABA-E08D-4451-8FFB-DDCB2B8F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53" y="2021651"/>
            <a:ext cx="3640903" cy="41553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1AA775-FC95-4D1D-BB17-865638530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704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8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935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korte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tongpunt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zonder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klinkt alsof je op je eitje tikt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5B76BD-5EB9-49FF-AC6A-6DFF5D33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84" y="990935"/>
            <a:ext cx="3912243" cy="48761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8E25A4-8E36-4DD4-944B-F74EFD891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402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tongpunt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Een bij gebruikt de klank heel vaak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4B3E50-AE3A-487F-864D-242B5DA1E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84" y="0"/>
            <a:ext cx="4711983" cy="36460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68B37B-9397-4617-BFAB-B8FCAE9C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253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3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Jij zegt ‘m als je iets niet lust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73F6E1-EE1A-422C-8F86-EF4A710C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372" y="933061"/>
            <a:ext cx="2893671" cy="36042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13F878-CE43-45C8-93AA-8EF347E96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678" y="645745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De dokter kijkt soms waar hij is…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A409D1-2A99-44AD-ACD5-9051BA03E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19" y="1134319"/>
            <a:ext cx="3611300" cy="33219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6C10BA-B1F0-46F8-BADF-EEDBBD3E4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656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zonder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net als een boze gans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ECE1A3-3873-46AF-BAE7-7300BC95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649" y="1226916"/>
            <a:ext cx="3761772" cy="40048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5D6794E-EF39-4B6E-AEF6-A3A8448F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656" y="6492403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tongpunt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alsof de wekker gaat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A3E29BC-72B2-4E2B-AC6C-E08001E1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22" y="775504"/>
            <a:ext cx="4825677" cy="52439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C031C90-6DF9-444F-A20C-28543585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60" y="6477121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9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 een paardje die moet lachen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086FA5C-31A0-442C-B35F-C816AA03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383" y="483329"/>
            <a:ext cx="4340506" cy="39861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1E717E-D769-40F8-B33B-9B8A44BC4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82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5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alsof er iemand thee zet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E29760-CB6A-4E3C-88DB-B091F21C3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28" y="454749"/>
            <a:ext cx="5081286" cy="47884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B37219-D630-4774-B4AD-53FD8C945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82" y="6489874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4D4A9-FE57-4877-BF03-EA64613A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821094"/>
            <a:ext cx="10532706" cy="535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korte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vooraan in je mond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wel als een bootje.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CFDF2F-D7B8-4189-98C9-913CBDDD8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48" y="969476"/>
            <a:ext cx="4164266" cy="39935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7643FEF-9C6D-4AC0-B95E-F2A3129810AA}"/>
              </a:ext>
            </a:extLst>
          </p:cNvPr>
          <p:cNvSpPr/>
          <p:nvPr/>
        </p:nvSpPr>
        <p:spPr>
          <a:xfrm>
            <a:off x="8388138" y="6447526"/>
            <a:ext cx="380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©2011 | www.fonemschbewustzijn.nl</a:t>
            </a:r>
          </a:p>
        </p:txBody>
      </p:sp>
    </p:spTree>
    <p:extLst>
      <p:ext uri="{BB962C8B-B14F-4D97-AF65-F5344CB8AC3E}">
        <p14:creationId xmlns:p14="http://schemas.microsoft.com/office/powerpoint/2010/main" val="227258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korte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zonder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alsof je met een hamer tikt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1A87A7-8C79-4001-A6E3-0C1FC39F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83" y="933060"/>
            <a:ext cx="4620712" cy="34768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69932D-370B-44F5-BD79-0E64578BA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379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zegt het als het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heeeeel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erg mooi is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9077E5-B8E2-42A2-B9CB-721F6EDE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37" y="933061"/>
            <a:ext cx="4039563" cy="40511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CC8641-8992-41FB-8B9E-1C4E3E946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776" y="6469254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tongpunt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alsof je met je jojo speelt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E32B72-7687-469D-828C-98B1C443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66" y="1293471"/>
            <a:ext cx="4236334" cy="42710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16132E1-A5E3-491E-8AB5-E5692F9EE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805" y="6537373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4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latin typeface="Bahnschrift Light" panose="020B0502040204020203" pitchFamily="34" charset="0"/>
              </a:rPr>
              <a:t>Kinderen luister even goed!</a:t>
            </a:r>
            <a:br>
              <a:rPr lang="nl-NL" dirty="0">
                <a:latin typeface="Bahnschrift Light" panose="020B0502040204020203" pitchFamily="34" charset="0"/>
              </a:rPr>
            </a:br>
            <a:r>
              <a:rPr lang="nl-NL" dirty="0">
                <a:latin typeface="Bahnschrift Light" panose="020B0502040204020203" pitchFamily="34" charset="0"/>
              </a:rPr>
              <a:t>Sint weet niet meer wat hij moet</a:t>
            </a:r>
            <a:br>
              <a:rPr lang="nl-NL" dirty="0">
                <a:latin typeface="Bahnschrift Light" panose="020B0502040204020203" pitchFamily="34" charset="0"/>
              </a:rPr>
            </a:br>
            <a:r>
              <a:rPr lang="nl-NL" dirty="0">
                <a:latin typeface="Bahnschrift Light" panose="020B0502040204020203" pitchFamily="34" charset="0"/>
              </a:rPr>
              <a:t>Het dichten lukt maar niet dit jaar</a:t>
            </a:r>
            <a:br>
              <a:rPr lang="nl-NL" dirty="0">
                <a:latin typeface="Bahnschrift Light" panose="020B0502040204020203" pitchFamily="34" charset="0"/>
              </a:rPr>
            </a:br>
            <a:r>
              <a:rPr lang="nl-NL" dirty="0">
                <a:latin typeface="Bahnschrift Light" panose="020B0502040204020203" pitchFamily="34" charset="0"/>
              </a:rPr>
              <a:t>Hij heeft nog geen gedichtje klaar!</a:t>
            </a:r>
            <a:br>
              <a:rPr lang="nl-NL" dirty="0">
                <a:latin typeface="Bahnschrift Light" panose="020B0502040204020203" pitchFamily="34" charset="0"/>
              </a:rPr>
            </a:br>
            <a:r>
              <a:rPr lang="nl-NL" dirty="0">
                <a:latin typeface="Bahnschrift Light" panose="020B0502040204020203" pitchFamily="34" charset="0"/>
              </a:rPr>
              <a:t>Wij gaan hem helpen en wel snel!</a:t>
            </a:r>
            <a:br>
              <a:rPr lang="nl-NL" dirty="0">
                <a:latin typeface="Bahnschrift Light" panose="020B0502040204020203" pitchFamily="34" charset="0"/>
              </a:rPr>
            </a:br>
            <a:r>
              <a:rPr lang="nl-NL" dirty="0">
                <a:latin typeface="Bahnschrift Light" panose="020B0502040204020203" pitchFamily="34" charset="0"/>
              </a:rPr>
              <a:t>Want rijmen kunnen wij toch wél?</a:t>
            </a:r>
            <a:br>
              <a:rPr lang="nl-NL" dirty="0">
                <a:latin typeface="Bahnschrift Light" panose="020B0502040204020203" pitchFamily="34" charset="0"/>
              </a:rPr>
            </a:br>
            <a:r>
              <a:rPr lang="nl-NL" dirty="0">
                <a:latin typeface="Bahnschrift Light" panose="020B0502040204020203" pitchFamily="34" charset="0"/>
              </a:rPr>
              <a:t>Roep maar als je een woordje weet </a:t>
            </a:r>
            <a:br>
              <a:rPr lang="nl-NL" dirty="0">
                <a:latin typeface="Bahnschrift Light" panose="020B0502040204020203" pitchFamily="34" charset="0"/>
              </a:rPr>
            </a:br>
            <a:r>
              <a:rPr lang="nl-NL" dirty="0">
                <a:latin typeface="Bahnschrift Light" panose="020B0502040204020203" pitchFamily="34" charset="0"/>
              </a:rPr>
              <a:t>Dat rijmt op …………..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6132E1-A5E3-491E-8AB5-E5692F9EE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805" y="6537373"/>
            <a:ext cx="3048000" cy="314325"/>
          </a:xfrm>
          <a:prstGeom prst="rect">
            <a:avLst/>
          </a:prstGeom>
        </p:spPr>
      </p:pic>
      <p:sp>
        <p:nvSpPr>
          <p:cNvPr id="6" name="AutoShape 2" descr="Wanhopig St.Nicholas â Stockfoto">
            <a:extLst>
              <a:ext uri="{FF2B5EF4-FFF2-40B4-BE49-F238E27FC236}">
                <a16:creationId xmlns:a16="http://schemas.microsoft.com/office/drawing/2014/main" id="{D79B1314-4131-4C75-9C25-B79F55EDB1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399572"/>
            <a:ext cx="2181828" cy="21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6ADDFA-CF71-4161-A433-FDAD73D6A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638" y="2870520"/>
            <a:ext cx="5015696" cy="39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1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korte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vooraan in je mond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 een drup die in een emmer valt.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8E12AA-6ABE-4486-8D0C-9B75C592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14" y="-54980"/>
            <a:ext cx="3426106" cy="41550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51AC58-17D7-4996-A95F-581D34482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230" y="6408576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7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korte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vooraan in je mond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zonder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alsof je naar een kaarsje blaast.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993E6A-AE4B-42AF-BA28-B1B529E0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01" y="1025082"/>
            <a:ext cx="2323076" cy="37644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9427BE-D785-484E-BC57-4CA184C26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39" y="639921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tongpunt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zonder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 een boze, bange slang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B1ACFC-B66D-4575-A353-A10D8E23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17" y="933061"/>
            <a:ext cx="4058193" cy="34653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D77CD6E-DD41-4571-A5CA-EBD0992A7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110" y="6465546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6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zonder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alsof je heel moe bent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4B9B1B-B014-484B-8EEF-0EC88AC87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482" y="1192540"/>
            <a:ext cx="2767555" cy="44729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219EB7F-8D81-4B2B-AB7B-FE2551AB8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989" y="6443896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lippen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zonder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klinkt alsof er lucht ontsnapt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B158CA-9B40-42CA-BF09-CB8C4589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11" y="766942"/>
            <a:ext cx="4316875" cy="36955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8218C0-6DEE-43DE-A3C8-AFDBAC614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686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achter in je keel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 een heel blij geitje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36E8EA-26A9-4C26-8BDF-92E56085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30" y="1546519"/>
            <a:ext cx="3310601" cy="32106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1D8025-9F69-4378-BC58-05C1FABE6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909" y="6476096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FA69-437C-4FE5-A465-9B5D7C76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Klankenpiet moet huilen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is wat klanken kwijt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Sint moet ermee gaan rijmen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Het is de hoogste tijd</a:t>
            </a:r>
          </a:p>
          <a:p>
            <a:pPr marL="0" indent="0">
              <a:buNone/>
            </a:pPr>
            <a:endParaRPr lang="nl-NL" sz="15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Zullen wij piet helpen?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zoekt een lange klank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je maakt ‘m met je tongpunt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en altijd met je stem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hij klinkt alsof je aan je ijsje likt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Misschien herken je hem?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D6DAA1E-C040-4152-9940-CACECD67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72" y="933061"/>
            <a:ext cx="3703898" cy="48538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A9F35FA-F1A5-4AC1-BD1B-0C9DEE41B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253" y="6543675"/>
            <a:ext cx="3048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16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1434</Words>
  <Application>Microsoft Office PowerPoint</Application>
  <PresentationFormat>Breedbeeld</PresentationFormat>
  <Paragraphs>111</Paragraphs>
  <Slides>23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Bahnschrift Light</vt:lpstr>
      <vt:lpstr>Calibri</vt:lpstr>
      <vt:lpstr>Calibri Light</vt:lpstr>
      <vt:lpstr>Kantoorthema</vt:lpstr>
      <vt:lpstr>Klankenpiet moet huilen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Klankenpiet moet huilen</dc:title>
  <dc:creator>Gerda Groenhuis</dc:creator>
  <cp:lastModifiedBy>Gerda Groenhuis</cp:lastModifiedBy>
  <cp:revision>17</cp:revision>
  <dcterms:created xsi:type="dcterms:W3CDTF">2018-11-13T09:05:34Z</dcterms:created>
  <dcterms:modified xsi:type="dcterms:W3CDTF">2019-11-13T13:57:38Z</dcterms:modified>
</cp:coreProperties>
</file>